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9144000" cy="6858000"/>
  <p:notesSz cx="6805612" cy="9939337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Noto Sans CJK JP"/>
              </a:rPr>
              <a:t>슬라이드를 이동하려면 클릭하십시오</a:t>
            </a:r>
            <a:r>
              <a:rPr b="0" lang="en-US" sz="4400" spc="-1" strike="noStrike">
                <a:latin typeface="Noto Sans CJK JP"/>
              </a:rPr>
              <a:t>.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Noto Sans CJK JP"/>
              </a:rPr>
              <a:t>메모 서식을 편집하려면 클릭하십시오</a:t>
            </a:r>
            <a:r>
              <a:rPr b="0" lang="en-US" sz="2000" spc="-1" strike="noStrike">
                <a:latin typeface="Noto Sans CJK JP"/>
              </a:rPr>
              <a:t>.</a:t>
            </a:r>
            <a:endParaRPr b="0" lang="en-US" sz="2000" spc="-1" strike="noStrike">
              <a:latin typeface="Noto Sans CJK JP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Noto Sans CJK JP"/>
              </a:rPr>
              <a:t> 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Noto Sans CJK JP"/>
              </a:rPr>
              <a:t> 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Noto Sans CJK JP"/>
              </a:rPr>
              <a:t> 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A0B8AF2-B562-4EA7-9D9E-FE8A66A7B19F}" type="slidenum">
              <a:rPr b="0" lang="en-US" sz="1400" spc="-1" strike="noStrike">
                <a:latin typeface="Noto Sans CJK JP"/>
              </a:rPr>
              <a:t>1</a:t>
            </a:fld>
            <a:endParaRPr b="0" lang="en-US" sz="1400" spc="-1" strike="noStrike">
              <a:latin typeface="Noto Sans CJK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1392120" y="187200"/>
            <a:ext cx="4000320" cy="2998440"/>
          </a:xfrm>
          <a:prstGeom prst="rect">
            <a:avLst/>
          </a:prstGeom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6320" cy="4518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3854880" y="9440640"/>
            <a:ext cx="293184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D523793-A36A-49B0-967D-D003A18640D4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3200" cy="2998440"/>
          </a:xfrm>
          <a:prstGeom prst="rect">
            <a:avLst/>
          </a:prstGeom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6320" cy="4518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3854880" y="9440640"/>
            <a:ext cx="293184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326D79E-1482-4371-BF2C-AC386AA73DD3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3200" cy="2998440"/>
          </a:xfrm>
          <a:prstGeom prst="rect">
            <a:avLst/>
          </a:prstGeom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6320" cy="4518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3854880" y="9440640"/>
            <a:ext cx="293184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A4EB592-9B98-413F-8BEE-F65C7639D438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3200" cy="2998440"/>
          </a:xfrm>
          <a:prstGeom prst="rect">
            <a:avLst/>
          </a:prstGeom>
        </p:spPr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6320" cy="4518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3854880" y="9440640"/>
            <a:ext cx="293184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7A44133-C3FB-4B70-80CD-19C4A900EE07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3200" cy="2998440"/>
          </a:xfrm>
          <a:prstGeom prst="rect">
            <a:avLst/>
          </a:prstGeom>
        </p:spPr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6320" cy="4518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3854880" y="9440640"/>
            <a:ext cx="293184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1CD6200-1AC6-4347-8C52-E7B83BF01B89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3200" cy="2998440"/>
          </a:xfrm>
          <a:prstGeom prst="rect">
            <a:avLst/>
          </a:prstGeom>
        </p:spPr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6320" cy="4518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3854880" y="9440640"/>
            <a:ext cx="293184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FD940B3-75CE-46E3-A757-E6F0A2758EFE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그림 10" descr=""/>
          <p:cNvPicPr/>
          <p:nvPr/>
        </p:nvPicPr>
        <p:blipFill>
          <a:blip r:embed="rId2"/>
          <a:srcRect l="3414" t="0" r="53465" b="0"/>
          <a:stretch/>
        </p:blipFill>
        <p:spPr>
          <a:xfrm>
            <a:off x="226440" y="6385680"/>
            <a:ext cx="787320" cy="33336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Noto Sans CJK JP"/>
              </a:rPr>
              <a:t>제목 텍스트의 서식을 편집하려면 클릭하십시오</a:t>
            </a:r>
            <a:r>
              <a:rPr b="0" lang="en-US" sz="4400" spc="-1" strike="noStrike">
                <a:latin typeface="Noto Sans CJK JP"/>
              </a:rPr>
              <a:t>.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 CJK JP"/>
              </a:rPr>
              <a:t>개요 텍스트의 서식을 편집하려면 클릭하십시오</a:t>
            </a:r>
            <a:endParaRPr b="0" lang="en-US" sz="3200" spc="-1" strike="noStrike">
              <a:latin typeface="Noto Sans CJK JP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JP"/>
              </a:rPr>
              <a:t>2</a:t>
            </a:r>
            <a:r>
              <a:rPr b="0" lang="en-US" sz="2800" spc="-1" strike="noStrike">
                <a:latin typeface="Noto Sans CJK JP"/>
              </a:rPr>
              <a:t>번째 개요 수준</a:t>
            </a:r>
            <a:endParaRPr b="0" lang="en-US" sz="2800" spc="-1" strike="noStrike">
              <a:latin typeface="Noto Sans CJK JP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JP"/>
              </a:rPr>
              <a:t>3</a:t>
            </a:r>
            <a:r>
              <a:rPr b="0" lang="en-US" sz="2400" spc="-1" strike="noStrike">
                <a:latin typeface="Noto Sans CJK JP"/>
              </a:rPr>
              <a:t>번째 개요 수준</a:t>
            </a:r>
            <a:endParaRPr b="0" lang="en-US" sz="2400" spc="-1" strike="noStrike">
              <a:latin typeface="Noto Sans CJK JP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JP"/>
              </a:rPr>
              <a:t>4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5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6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7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10" descr=""/>
          <p:cNvPicPr/>
          <p:nvPr/>
        </p:nvPicPr>
        <p:blipFill>
          <a:blip r:embed="rId2"/>
          <a:srcRect l="3414" t="0" r="53465" b="0"/>
          <a:stretch/>
        </p:blipFill>
        <p:spPr>
          <a:xfrm>
            <a:off x="226440" y="6385680"/>
            <a:ext cx="787320" cy="33336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Noto Sans CJK JP"/>
              </a:rPr>
              <a:t>제목 텍스트의 서식을 편집하려면 클릭하십시오</a:t>
            </a:r>
            <a:r>
              <a:rPr b="0" lang="en-US" sz="4400" spc="-1" strike="noStrike">
                <a:latin typeface="Noto Sans CJK JP"/>
              </a:rPr>
              <a:t>.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 CJK JP"/>
              </a:rPr>
              <a:t>개요 텍스트의 서식을 편집하려면 클릭하십시오</a:t>
            </a:r>
            <a:endParaRPr b="0" lang="en-US" sz="3200" spc="-1" strike="noStrike">
              <a:latin typeface="Noto Sans CJK JP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JP"/>
              </a:rPr>
              <a:t>2</a:t>
            </a:r>
            <a:r>
              <a:rPr b="0" lang="en-US" sz="2800" spc="-1" strike="noStrike">
                <a:latin typeface="Noto Sans CJK JP"/>
              </a:rPr>
              <a:t>번째 개요 수준</a:t>
            </a:r>
            <a:endParaRPr b="0" lang="en-US" sz="2800" spc="-1" strike="noStrike">
              <a:latin typeface="Noto Sans CJK JP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JP"/>
              </a:rPr>
              <a:t>3</a:t>
            </a:r>
            <a:r>
              <a:rPr b="0" lang="en-US" sz="2400" spc="-1" strike="noStrike">
                <a:latin typeface="Noto Sans CJK JP"/>
              </a:rPr>
              <a:t>번째 개요 수준</a:t>
            </a:r>
            <a:endParaRPr b="0" lang="en-US" sz="2400" spc="-1" strike="noStrike">
              <a:latin typeface="Noto Sans CJK JP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JP"/>
              </a:rPr>
              <a:t>4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5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6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7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10" descr=""/>
          <p:cNvPicPr/>
          <p:nvPr/>
        </p:nvPicPr>
        <p:blipFill>
          <a:blip r:embed="rId2"/>
          <a:srcRect l="3414" t="0" r="53465" b="0"/>
          <a:stretch/>
        </p:blipFill>
        <p:spPr>
          <a:xfrm>
            <a:off x="226440" y="6385680"/>
            <a:ext cx="787320" cy="33336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Noto Sans CJK JP"/>
              </a:rPr>
              <a:t>제목 텍스트의 서식을 편집하려면 클릭하십시오</a:t>
            </a:r>
            <a:r>
              <a:rPr b="0" lang="en-US" sz="4400" spc="-1" strike="noStrike">
                <a:latin typeface="Noto Sans CJK JP"/>
              </a:rPr>
              <a:t>.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 CJK JP"/>
              </a:rPr>
              <a:t>개요 텍스트의 서식을 편집하려면 클릭하십시오</a:t>
            </a:r>
            <a:endParaRPr b="0" lang="en-US" sz="3200" spc="-1" strike="noStrike">
              <a:latin typeface="Noto Sans CJK JP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JP"/>
              </a:rPr>
              <a:t>2</a:t>
            </a:r>
            <a:r>
              <a:rPr b="0" lang="en-US" sz="2800" spc="-1" strike="noStrike">
                <a:latin typeface="Noto Sans CJK JP"/>
              </a:rPr>
              <a:t>번째 개요 수준</a:t>
            </a:r>
            <a:endParaRPr b="0" lang="en-US" sz="2800" spc="-1" strike="noStrike">
              <a:latin typeface="Noto Sans CJK JP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JP"/>
              </a:rPr>
              <a:t>3</a:t>
            </a:r>
            <a:r>
              <a:rPr b="0" lang="en-US" sz="2400" spc="-1" strike="noStrike">
                <a:latin typeface="Noto Sans CJK JP"/>
              </a:rPr>
              <a:t>번째 개요 수준</a:t>
            </a:r>
            <a:endParaRPr b="0" lang="en-US" sz="2400" spc="-1" strike="noStrike">
              <a:latin typeface="Noto Sans CJK JP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JP"/>
              </a:rPr>
              <a:t>4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5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6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7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그림 10" descr=""/>
          <p:cNvPicPr/>
          <p:nvPr/>
        </p:nvPicPr>
        <p:blipFill>
          <a:blip r:embed="rId2"/>
          <a:srcRect l="3414" t="0" r="53465" b="0"/>
          <a:stretch/>
        </p:blipFill>
        <p:spPr>
          <a:xfrm>
            <a:off x="226440" y="6385680"/>
            <a:ext cx="787320" cy="333360"/>
          </a:xfrm>
          <a:prstGeom prst="rect">
            <a:avLst/>
          </a:prstGeom>
          <a:ln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Noto Sans CJK JP"/>
              </a:rPr>
              <a:t>제목 텍스트의 서식을 편집하려면 클릭하십시오</a:t>
            </a:r>
            <a:r>
              <a:rPr b="0" lang="en-US" sz="4400" spc="-1" strike="noStrike">
                <a:latin typeface="Noto Sans CJK JP"/>
              </a:rPr>
              <a:t>.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 CJK JP"/>
              </a:rPr>
              <a:t>개요 텍스트의 서식을 편집하려면 클릭하십시오</a:t>
            </a:r>
            <a:endParaRPr b="0" lang="en-US" sz="3200" spc="-1" strike="noStrike">
              <a:latin typeface="Noto Sans CJK JP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JP"/>
              </a:rPr>
              <a:t>2</a:t>
            </a:r>
            <a:r>
              <a:rPr b="0" lang="en-US" sz="2800" spc="-1" strike="noStrike">
                <a:latin typeface="Noto Sans CJK JP"/>
              </a:rPr>
              <a:t>번째 개요 수준</a:t>
            </a:r>
            <a:endParaRPr b="0" lang="en-US" sz="2800" spc="-1" strike="noStrike">
              <a:latin typeface="Noto Sans CJK JP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JP"/>
              </a:rPr>
              <a:t>3</a:t>
            </a:r>
            <a:r>
              <a:rPr b="0" lang="en-US" sz="2400" spc="-1" strike="noStrike">
                <a:latin typeface="Noto Sans CJK JP"/>
              </a:rPr>
              <a:t>번째 개요 수준</a:t>
            </a:r>
            <a:endParaRPr b="0" lang="en-US" sz="2400" spc="-1" strike="noStrike">
              <a:latin typeface="Noto Sans CJK JP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JP"/>
              </a:rPr>
              <a:t>4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5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6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7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386640" y="495720"/>
            <a:ext cx="850788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Tendermint_v5.01_node4_slot1_value1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7642440" y="6453000"/>
            <a:ext cx="1252080" cy="25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57A1C676-80BA-4F96-891C-8803E3D58EE4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386640" y="1245240"/>
            <a:ext cx="835344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Prop4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262626"/>
                </a:solidFill>
                <a:latin typeface="a신고딕"/>
                <a:ea typeface="a신고딕"/>
              </a:rPr>
              <a:t>A[] forall (i : s_id) not NodeSlot(i).SlotFail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Verification/kernel/elapsed time used: 10,598.15s / 580.79s / 11,179.987s.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Resident/virtual memory usage peaks: 204,509,812KB / 204,841,036KB.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65" name="그림 164" descr=""/>
          <p:cNvPicPr/>
          <p:nvPr/>
        </p:nvPicPr>
        <p:blipFill>
          <a:blip r:embed="rId1"/>
          <a:stretch/>
        </p:blipFill>
        <p:spPr>
          <a:xfrm>
            <a:off x="4768560" y="3450240"/>
            <a:ext cx="3434400" cy="3296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Tendermint_v7.05_node5_slot3_vp1.xml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386640" y="1245240"/>
            <a:ext cx="835344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199" name="그림 198" descr=""/>
          <p:cNvPicPr/>
          <p:nvPr/>
        </p:nvPicPr>
        <p:blipFill>
          <a:blip r:embed="rId1"/>
          <a:stretch/>
        </p:blipFill>
        <p:spPr>
          <a:xfrm>
            <a:off x="3809160" y="1872000"/>
            <a:ext cx="5044680" cy="428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Tendermint_v7.05_node6_slot3_vp1.xml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386640" y="1245240"/>
            <a:ext cx="835344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02" name="그림 201" descr=""/>
          <p:cNvPicPr/>
          <p:nvPr/>
        </p:nvPicPr>
        <p:blipFill>
          <a:blip r:embed="rId1"/>
          <a:stretch/>
        </p:blipFill>
        <p:spPr>
          <a:xfrm>
            <a:off x="2004120" y="1800000"/>
            <a:ext cx="5265720" cy="446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Tendermint_v7.05_node7_slot3_vp1.xml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386640" y="1245240"/>
            <a:ext cx="835344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05" name="그림 204" descr=""/>
          <p:cNvPicPr/>
          <p:nvPr/>
        </p:nvPicPr>
        <p:blipFill>
          <a:blip r:embed="rId1"/>
          <a:stretch/>
        </p:blipFill>
        <p:spPr>
          <a:xfrm>
            <a:off x="1728000" y="1738800"/>
            <a:ext cx="5838840" cy="495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Tendermint_v7.05_node8_slot3_vp1.xml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386640" y="1245240"/>
            <a:ext cx="835344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08" name="그림 207" descr=""/>
          <p:cNvPicPr/>
          <p:nvPr/>
        </p:nvPicPr>
        <p:blipFill>
          <a:blip r:embed="rId1"/>
          <a:stretch/>
        </p:blipFill>
        <p:spPr>
          <a:xfrm>
            <a:off x="1656000" y="1782000"/>
            <a:ext cx="5787720" cy="491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457200" y="273600"/>
            <a:ext cx="8227440" cy="53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v7.07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Tendermint_v7.07_node3_slot3_v1.xml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0.04s / 0s / 0.04s.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12,124KB / 49,176KB.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14" name="그림 213" descr=""/>
          <p:cNvPicPr/>
          <p:nvPr/>
        </p:nvPicPr>
        <p:blipFill>
          <a:blip r:embed="rId1"/>
          <a:stretch/>
        </p:blipFill>
        <p:spPr>
          <a:xfrm>
            <a:off x="4681080" y="1613880"/>
            <a:ext cx="4317120" cy="349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Tendermint_v7.07_node4_slot3_v1.xml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18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0.41s / 0s / 0.409s.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18,424KB / 51,304KB.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19" name="그림 218" descr=""/>
          <p:cNvPicPr/>
          <p:nvPr/>
        </p:nvPicPr>
        <p:blipFill>
          <a:blip r:embed="rId1"/>
          <a:stretch/>
        </p:blipFill>
        <p:spPr>
          <a:xfrm>
            <a:off x="4690080" y="1656000"/>
            <a:ext cx="4236120" cy="352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Tendermint_v7.07_node5_slot3_v1.xml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5.38s / 0.06s / 5.446s.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103,220KB / 108,936KB.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24" name="그림 223" descr=""/>
          <p:cNvPicPr/>
          <p:nvPr/>
        </p:nvPicPr>
        <p:blipFill>
          <a:blip r:embed="rId1"/>
          <a:stretch/>
        </p:blipFill>
        <p:spPr>
          <a:xfrm>
            <a:off x="4735080" y="1489680"/>
            <a:ext cx="4263120" cy="354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Tendermint_v7.07_node6_slot3_v1.xml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 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Unfinished...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29" name="그림 228" descr=""/>
          <p:cNvPicPr/>
          <p:nvPr/>
        </p:nvPicPr>
        <p:blipFill>
          <a:blip r:embed="rId1"/>
          <a:srcRect l="3150" t="1118" r="54189" b="47197"/>
          <a:stretch/>
        </p:blipFill>
        <p:spPr>
          <a:xfrm>
            <a:off x="4885200" y="1368000"/>
            <a:ext cx="3897000" cy="295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57200" y="273600"/>
            <a:ext cx="8227440" cy="53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v7.08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Tendermint_v5.01_node5_slot1_value1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7642440" y="6453000"/>
            <a:ext cx="1252080" cy="25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87BC6F73-D2A6-4429-B723-AA5CFDFB6830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386640" y="1245240"/>
            <a:ext cx="835344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Prop4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262626"/>
                </a:solidFill>
                <a:latin typeface="a신고딕"/>
                <a:ea typeface="a신고딕"/>
              </a:rPr>
              <a:t>A[] forall (i : s_id) not NodeSlot(i).SlotFail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Not finished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69" name="그림 168" descr=""/>
          <p:cNvPicPr/>
          <p:nvPr/>
        </p:nvPicPr>
        <p:blipFill>
          <a:blip r:embed="rId1"/>
          <a:stretch/>
        </p:blipFill>
        <p:spPr>
          <a:xfrm>
            <a:off x="510840" y="2884320"/>
            <a:ext cx="5748120" cy="3590640"/>
          </a:xfrm>
          <a:prstGeom prst="rect">
            <a:avLst/>
          </a:prstGeom>
          <a:ln>
            <a:noFill/>
          </a:ln>
        </p:spPr>
      </p:pic>
      <p:pic>
        <p:nvPicPr>
          <p:cNvPr id="170" name="그림 169" descr=""/>
          <p:cNvPicPr/>
          <p:nvPr/>
        </p:nvPicPr>
        <p:blipFill>
          <a:blip r:embed="rId2"/>
          <a:stretch/>
        </p:blipFill>
        <p:spPr>
          <a:xfrm>
            <a:off x="5141520" y="1896120"/>
            <a:ext cx="3709440" cy="2994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Tendermint_v7.08_node6_slot1_v1.xml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 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21,147.25s / 1,420.11s / 22,570.573s.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190,221,632KB / 190,588,884KB.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35" name="그림 234" descr=""/>
          <p:cNvPicPr/>
          <p:nvPr/>
        </p:nvPicPr>
        <p:blipFill>
          <a:blip r:embed="rId1"/>
          <a:stretch/>
        </p:blipFill>
        <p:spPr>
          <a:xfrm>
            <a:off x="4896000" y="1548360"/>
            <a:ext cx="4102560" cy="406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Tendermint_v7.08_node6_slot1_v1.xml</a:t>
            </a:r>
            <a:endParaRPr b="0" lang="en-US" sz="3200" spc="-1" strike="noStrike">
              <a:latin typeface="Noto Sans CJK JP"/>
            </a:endParaRPr>
          </a:p>
        </p:txBody>
      </p:sp>
      <p:pic>
        <p:nvPicPr>
          <p:cNvPr id="239" name="그림 238" descr=""/>
          <p:cNvPicPr/>
          <p:nvPr/>
        </p:nvPicPr>
        <p:blipFill>
          <a:blip r:embed="rId1"/>
          <a:srcRect l="3587" t="2935" r="50622" b="30995"/>
          <a:stretch/>
        </p:blipFill>
        <p:spPr>
          <a:xfrm>
            <a:off x="1872000" y="1217520"/>
            <a:ext cx="5593320" cy="504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457200" y="273600"/>
            <a:ext cx="8227440" cy="53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v7.09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Tendermint_v7.09_node6_slot1_v1.xml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44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=&gt; Not finished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Killing server!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74,017.26s / 67,228.42s / 615,513.011s.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326,586,744KB / 495,568,324KB.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Disconnected.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45" name="그림 244" descr=""/>
          <p:cNvPicPr/>
          <p:nvPr/>
        </p:nvPicPr>
        <p:blipFill>
          <a:blip r:embed="rId1"/>
          <a:stretch/>
        </p:blipFill>
        <p:spPr>
          <a:xfrm rot="21599400">
            <a:off x="5324040" y="3391200"/>
            <a:ext cx="3673800" cy="3303360"/>
          </a:xfrm>
          <a:prstGeom prst="rect">
            <a:avLst/>
          </a:prstGeom>
          <a:ln>
            <a:noFill/>
          </a:ln>
        </p:spPr>
      </p:pic>
      <p:pic>
        <p:nvPicPr>
          <p:cNvPr id="246" name="그림 245" descr=""/>
          <p:cNvPicPr/>
          <p:nvPr/>
        </p:nvPicPr>
        <p:blipFill>
          <a:blip r:embed="rId2"/>
          <a:srcRect l="4967" t="2535" r="50146" b="33203"/>
          <a:stretch/>
        </p:blipFill>
        <p:spPr>
          <a:xfrm>
            <a:off x="4536360" y="1368360"/>
            <a:ext cx="4102560" cy="367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Tendermint_v7.09_node5_slot1_v1.xml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50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1.78s / 0s / 1.785s.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40,840KB / 58,808KB.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51" name="그림 250" descr=""/>
          <p:cNvPicPr/>
          <p:nvPr/>
        </p:nvPicPr>
        <p:blipFill>
          <a:blip r:embed="rId1"/>
          <a:stretch/>
        </p:blipFill>
        <p:spPr>
          <a:xfrm>
            <a:off x="4584960" y="1584000"/>
            <a:ext cx="4341960" cy="381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457200" y="273600"/>
            <a:ext cx="8227440" cy="53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v7.11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Tendermint_v7.11_node6_slot1_v2.xml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18.66s / 0.14s / 18.797s.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144,356KB / 157,360KB.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57" name="그림 256" descr=""/>
          <p:cNvPicPr/>
          <p:nvPr/>
        </p:nvPicPr>
        <p:blipFill>
          <a:blip r:embed="rId1"/>
          <a:stretch/>
        </p:blipFill>
        <p:spPr>
          <a:xfrm>
            <a:off x="4431600" y="1440000"/>
            <a:ext cx="4423320" cy="367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457200" y="273600"/>
            <a:ext cx="8227440" cy="53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V7.13 – scalability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Tendermint_v7.13_node6_slot1_v2.xml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62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16.17s / 0.25s / 16.42s.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150,808KB / 166,764KB.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63" name="그림 261" descr=""/>
          <p:cNvPicPr/>
          <p:nvPr/>
        </p:nvPicPr>
        <p:blipFill>
          <a:blip r:embed="rId1"/>
          <a:stretch/>
        </p:blipFill>
        <p:spPr>
          <a:xfrm>
            <a:off x="4180320" y="1416960"/>
            <a:ext cx="4890600" cy="412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Tendermint_v7.13_node7_slot1_v2.xml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67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230.31s / 1.14s / 231.459s.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1,855,480KB / 1,870,552KB.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68" name="그림 266" descr=""/>
          <p:cNvPicPr/>
          <p:nvPr/>
        </p:nvPicPr>
        <p:blipFill>
          <a:blip r:embed="rId1"/>
          <a:stretch/>
        </p:blipFill>
        <p:spPr>
          <a:xfrm>
            <a:off x="4352040" y="1488960"/>
            <a:ext cx="4548960" cy="383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5.xml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7642440" y="6453000"/>
            <a:ext cx="1252080" cy="25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6D8CF084-14D9-4152-8173-708281C24F30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386640" y="1245240"/>
            <a:ext cx="835344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A[] forall (i : s_id) not (NodeSlot(i).SlotFail ||NodeSlot(i).SlotUnknown)Not finished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Not finished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74" name="그림 56" descr=""/>
          <p:cNvPicPr/>
          <p:nvPr/>
        </p:nvPicPr>
        <p:blipFill>
          <a:blip r:embed="rId1"/>
          <a:stretch/>
        </p:blipFill>
        <p:spPr>
          <a:xfrm>
            <a:off x="2664000" y="2880000"/>
            <a:ext cx="5799960" cy="362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Tendermint_v7.13_node8_slot1_v2.xml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2,699.53s / 28.23s / 2,727.924s.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27,287,376KB / 27,337,172KB.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73" name="그림 271" descr=""/>
          <p:cNvPicPr/>
          <p:nvPr/>
        </p:nvPicPr>
        <p:blipFill>
          <a:blip r:embed="rId1"/>
          <a:stretch/>
        </p:blipFill>
        <p:spPr>
          <a:xfrm>
            <a:off x="4431960" y="1512000"/>
            <a:ext cx="4606920" cy="388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Tendermint_v7.13_node9_slot1_v2.xml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77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32,670.69s / 3,142.58s / 35,816.155s.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283,193,796KB / 283,361,008KB.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78" name="그림 276" descr=""/>
          <p:cNvPicPr/>
          <p:nvPr/>
        </p:nvPicPr>
        <p:blipFill>
          <a:blip r:embed="rId1"/>
          <a:stretch/>
        </p:blipFill>
        <p:spPr>
          <a:xfrm>
            <a:off x="4397400" y="1584000"/>
            <a:ext cx="4692600" cy="395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Tendermint_v7.13_node10_slot1_v2.xml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82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ce181e"/>
                </a:solidFill>
                <a:latin typeface="a중고딕"/>
                <a:ea typeface="a중고딕"/>
              </a:rPr>
              <a:t>Not finished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83" name="그림 281" descr=""/>
          <p:cNvPicPr/>
          <p:nvPr/>
        </p:nvPicPr>
        <p:blipFill>
          <a:blip r:embed="rId1"/>
          <a:srcRect l="6181" t="26463" r="52079" b="18091"/>
          <a:stretch/>
        </p:blipFill>
        <p:spPr>
          <a:xfrm>
            <a:off x="4577040" y="1584000"/>
            <a:ext cx="4421880" cy="367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457200" y="273600"/>
            <a:ext cx="8227440" cy="53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V7.13 – open membership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Tendermint_v7.13_node6_slot3_565_v2.xml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22.54s / 0.14s / 22.676s.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218,120KB / 241,448KB.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89" name="그림 287" descr=""/>
          <p:cNvPicPr/>
          <p:nvPr/>
        </p:nvPicPr>
        <p:blipFill>
          <a:blip r:embed="rId1"/>
          <a:stretch/>
        </p:blipFill>
        <p:spPr>
          <a:xfrm>
            <a:off x="4551840" y="1800000"/>
            <a:ext cx="4591440" cy="412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Tendermint_v7.13_node5_slot3_454_v3.xml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1.78s / 0.01s / 1.801s.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32,468KB / 57,000KB.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4534560" y="1512000"/>
            <a:ext cx="4554720" cy="409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Tendermint_v7.13_node5_slot2_56_v2.xml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98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54.73s / 0.12s / 54.89s.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236,324KB / 256,852KB.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4534560" y="1512000"/>
            <a:ext cx="4485960" cy="403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457200" y="273600"/>
            <a:ext cx="8227440" cy="53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v7.15 – open membership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Tendermint_v7.15_node5_slot3_454_v3.xml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304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2.53s / 0.03s / 2.562s.</a:t>
            </a:r>
            <a:endParaRPr b="0" lang="en-US" sz="22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45,704KB / 61,980KB.</a:t>
            </a:r>
            <a:endParaRPr b="0" lang="en-US" sz="22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200" spc="-1" strike="noStrike">
              <a:latin typeface="Noto Sans CJK JP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1"/>
          <a:stretch/>
        </p:blipFill>
        <p:spPr>
          <a:xfrm>
            <a:off x="4710960" y="1800000"/>
            <a:ext cx="4329720" cy="363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Tendermint_v7.15_node6_slot2_56_v2.xml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309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29.8s / 0.15s / 29.953s.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328,604KB / 341,076KB.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310" name="" descr=""/>
          <p:cNvPicPr/>
          <p:nvPr/>
        </p:nvPicPr>
        <p:blipFill>
          <a:blip r:embed="rId1"/>
          <a:stretch/>
        </p:blipFill>
        <p:spPr>
          <a:xfrm>
            <a:off x="4581360" y="1584000"/>
            <a:ext cx="4418640" cy="396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4.xml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7642440" y="6453000"/>
            <a:ext cx="1252080" cy="25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9C00BF9E-0706-408C-9D29-FCC9C8BD1FAD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386640" y="1245240"/>
            <a:ext cx="835344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A[] forall (i : s_id) not (NodeSlot(i).SlotFail ||NodeSlot(i).SlotUnknown)Not finished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Verification/kernel/elapsed time used: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18,815.08s / 2,080.1s / 20,896.782s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Resident/virtual memory usage peaks: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216,749,852KB / 217,452,796KB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78" name="그림 60" descr=""/>
          <p:cNvPicPr/>
          <p:nvPr/>
        </p:nvPicPr>
        <p:blipFill>
          <a:blip r:embed="rId1"/>
          <a:stretch/>
        </p:blipFill>
        <p:spPr>
          <a:xfrm>
            <a:off x="4827240" y="2736000"/>
            <a:ext cx="4168800" cy="3668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Tendermint_v7.15_node6_slot3_565_v3.xml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314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34s / 0.24s / 34.239s.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382,348KB / 390,116KB.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315" name="" descr=""/>
          <p:cNvPicPr/>
          <p:nvPr/>
        </p:nvPicPr>
        <p:blipFill>
          <a:blip r:embed="rId1"/>
          <a:stretch/>
        </p:blipFill>
        <p:spPr>
          <a:xfrm>
            <a:off x="4597560" y="1512000"/>
            <a:ext cx="4474440" cy="404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Tendermint_v6.01_4node_3slot_10-10-10vp.xml.xml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7642440" y="6453000"/>
            <a:ext cx="1252080" cy="25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DF9FB770-8823-44B1-A8DA-2D46D5C0FF11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86640" y="1245240"/>
            <a:ext cx="835344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A[] forall (i : s_id) not NodeSlot(i).SlotFail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Verification/kernel/elapsed time used: </a:t>
            </a:r>
            <a:br/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Resident/virtual memory usage peaks: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82" name="그림 64" descr=""/>
          <p:cNvPicPr/>
          <p:nvPr/>
        </p:nvPicPr>
        <p:blipFill>
          <a:blip r:embed="rId1"/>
          <a:srcRect l="0" t="6636" r="43890" b="30340"/>
          <a:stretch/>
        </p:blipFill>
        <p:spPr>
          <a:xfrm>
            <a:off x="57960" y="3816000"/>
            <a:ext cx="3893400" cy="2732760"/>
          </a:xfrm>
          <a:prstGeom prst="rect">
            <a:avLst/>
          </a:prstGeom>
          <a:ln>
            <a:noFill/>
          </a:ln>
        </p:spPr>
      </p:pic>
      <p:pic>
        <p:nvPicPr>
          <p:cNvPr id="183" name="그림 65" descr=""/>
          <p:cNvPicPr/>
          <p:nvPr/>
        </p:nvPicPr>
        <p:blipFill>
          <a:blip r:embed="rId2"/>
          <a:srcRect l="6998" t="7140" r="44929" b="29839"/>
          <a:stretch/>
        </p:blipFill>
        <p:spPr>
          <a:xfrm>
            <a:off x="4464000" y="3744000"/>
            <a:ext cx="3524400" cy="288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Tendermint_v6.03_4node_2slot_1-1-1-1vp.xml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7642440" y="6453000"/>
            <a:ext cx="1252080" cy="25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0ABFCB9D-1335-4229-83F8-587E5F5320FE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386640" y="1245240"/>
            <a:ext cx="835344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A[] forall (i : s_id) not NodeSlot(i).SlotFail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Verification/kernel/elapsed time used: </a:t>
            </a:r>
            <a:br/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Resident/virtual memory usage peaks: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87" name="그림 69" descr=""/>
          <p:cNvPicPr/>
          <p:nvPr/>
        </p:nvPicPr>
        <p:blipFill>
          <a:blip r:embed="rId1"/>
          <a:srcRect l="44352" t="12085" r="13077" b="37493"/>
          <a:stretch/>
        </p:blipFill>
        <p:spPr>
          <a:xfrm>
            <a:off x="4392360" y="3384360"/>
            <a:ext cx="3884760" cy="2876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그림 3" descr=""/>
          <p:cNvPicPr/>
          <p:nvPr/>
        </p:nvPicPr>
        <p:blipFill>
          <a:blip r:embed="rId1"/>
          <a:srcRect l="0" t="86184" r="75874" b="4073"/>
          <a:stretch/>
        </p:blipFill>
        <p:spPr>
          <a:xfrm>
            <a:off x="401040" y="4032360"/>
            <a:ext cx="7001280" cy="1577520"/>
          </a:xfrm>
          <a:prstGeom prst="rect">
            <a:avLst/>
          </a:prstGeom>
          <a:ln>
            <a:noFill/>
          </a:ln>
        </p:spPr>
      </p:pic>
      <p:sp>
        <p:nvSpPr>
          <p:cNvPr id="189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Tendermint_v7.01_5node_3slot_1-1-1-1vp.xml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386640" y="1245240"/>
            <a:ext cx="835344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DejaVu Sans"/>
              </a:rPr>
              <a:t>Open membership:5-3-4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A[] forall (i : s_id) not (NodeSlot(i).SlotFail || NodeSlot(i).SlotUnknown) 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Verification/kernel/elapsed time used: 2.172s / 0s / 2.173s. </a:t>
            </a:r>
            <a:br/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Resident/virtual memory usage peaks: 50,240KB / 112,552KB. 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Tendermint_v7.01_node13_slot3_vp1-1-1-1.xml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386640" y="1245240"/>
            <a:ext cx="835344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193" name="그림 114" descr=""/>
          <p:cNvPicPr/>
          <p:nvPr/>
        </p:nvPicPr>
        <p:blipFill>
          <a:blip r:embed="rId1"/>
          <a:srcRect l="14949" t="30217" r="43278" b="13071"/>
          <a:stretch/>
        </p:blipFill>
        <p:spPr>
          <a:xfrm>
            <a:off x="1296360" y="1728000"/>
            <a:ext cx="5685120" cy="4826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Tendermint_v7.03_node5_slot3_vp1.xml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386640" y="1245240"/>
            <a:ext cx="835344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196" name="그림 2" descr=""/>
          <p:cNvPicPr/>
          <p:nvPr/>
        </p:nvPicPr>
        <p:blipFill>
          <a:blip r:embed="rId1"/>
          <a:srcRect l="0" t="85947" r="76543" b="4416"/>
          <a:stretch/>
        </p:blipFill>
        <p:spPr>
          <a:xfrm>
            <a:off x="401400" y="1973520"/>
            <a:ext cx="6293880" cy="145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281844</TotalTime>
  <Application>LibreOffice/6.0.7.3$Linux_X86_64 LibreOffice_project/00m0$Build-3</Application>
  <Words>1447</Words>
  <Paragraphs>185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2016-07-28T07:31:59Z</dcterms:created>
  <dc:creator>user</dc:creator>
  <dc:description/>
  <dc:language>ko-KR</dc:language>
  <cp:lastModifiedBy/>
  <cp:lastPrinted>2017-06-18T08:05:42Z</cp:lastPrinted>
  <dcterms:modified xsi:type="dcterms:W3CDTF">2023-09-20T12:38:16Z</dcterms:modified>
  <cp:revision>1148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화면 슬라이드 쇼(4:3)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34</vt:i4>
  </property>
</Properties>
</file>